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59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0D3E8-1D0C-43EE-8595-3066E6FA1EC7}" type="datetimeFigureOut">
              <a:rPr lang="en-US" smtClean="0"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5F8A3-DA08-4EA9-BA51-C5340051C9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219200"/>
            <a:ext cx="23622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3581400"/>
            <a:ext cx="23622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886200"/>
            <a:ext cx="22098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4648200" y="3581399"/>
            <a:ext cx="16002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3886200"/>
            <a:ext cx="14478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2200" y="3048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34 ½”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05400" y="3048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27 7/8”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48400" y="35052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5/8”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48400" y="4343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 1/8”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324600" y="3579812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324600" y="3884612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00800" y="5256212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62400" y="35814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62400" y="5256212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62400" y="4191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 ¾”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0" y="5334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 ¾”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57800" y="5334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24”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4114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7/8”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0"/>
          </p:cNvCxnSpPr>
          <p:nvPr/>
        </p:nvCxnSpPr>
        <p:spPr>
          <a:xfrm rot="5400000" flipH="1" flipV="1">
            <a:off x="1257300" y="39243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10668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30” X 24” X 12”</a:t>
            </a:r>
            <a:endParaRPr lang="en-US" sz="32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048000" y="3200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1447800" y="32004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943600" y="3200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4648200" y="3200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6400800" y="3352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 flipH="1" flipV="1">
            <a:off x="6400800" y="4038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6324600" y="50292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867400" y="5486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4724400" y="5486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124200" y="5486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>
            <a:off x="1524000" y="5486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 flipH="1" flipV="1">
            <a:off x="4076700" y="38481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4038600" y="4953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</dc:creator>
  <cp:lastModifiedBy> </cp:lastModifiedBy>
  <cp:revision>1</cp:revision>
  <dcterms:created xsi:type="dcterms:W3CDTF">2011-01-07T14:27:39Z</dcterms:created>
  <dcterms:modified xsi:type="dcterms:W3CDTF">2011-01-07T14:55:38Z</dcterms:modified>
</cp:coreProperties>
</file>